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1.189332065270321E-2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0.232857240500703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2.4309964263218742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0.232857240500703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0.10006810277722611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6.3667902720535778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6.93752017777466</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7.8905539140086951</c:v>
                </c:pt>
                <c:pt idx="2">
                  <c:v>8.372819617802401</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7.8090248047310711</c:v>
                </c:pt>
                <c:pt idx="2">
                  <c:v>7.9426950115575821</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6.9305615291861704</c:v>
                </c:pt>
                <c:pt idx="2">
                  <c:v>7.0144964491635884</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3.2463480724130971</c:v>
                </c:pt>
                <c:pt idx="2">
                  <c:v>2.7086101857561649</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8.584384518313172</c:v>
                </c:pt>
                <c:pt idx="2">
                  <c:v>7.9725585149313956</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8.4799586121553396</c:v>
                </c:pt>
                <c:pt idx="1">
                  <c:v>8.7165266994137198</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7.6248338861740974</c:v>
                </c:pt>
                <c:pt idx="2">
                  <c:v>7.0436739456576092</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7.8112172181683279</c:v>
                </c:pt>
                <c:pt idx="2">
                  <c:v>7.0978781656399734</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6.4391837465318176</c:v>
                </c:pt>
                <c:pt idx="2">
                  <c:v>6.0898213976070732</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8.0711597555501839</c:v>
                </c:pt>
                <c:pt idx="1">
                  <c:v>8.1334332833583201</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9.5449899129344651E-2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9.6022580945580138E-2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1.0024620691328856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9.6022580945580138E-2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0.34442308476941541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0.30687929222614319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6.4571933519962901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7.2077181453849128</c:v>
                </c:pt>
                <c:pt idx="2">
                  <c:v>7.6232912268558568</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2">
                  <c:v>9.0871778033163686</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2">
                  <c:v>7.5799597405502119</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5.9708672693099443</c:v>
                </c:pt>
                <c:pt idx="2">
                  <c:v>4.506739597577651</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9.1454640941445202</c:v>
                </c:pt>
                <c:pt idx="2">
                  <c:v>9.1498583097182848</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8.8069864117405725</c:v>
                </c:pt>
                <c:pt idx="2">
                  <c:v>9.0631771961993657</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7.9646181298719281</c:v>
                </c:pt>
                <c:pt idx="2">
                  <c:v>8.1123520586764464</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2.666666666666667</c:v>
                </c:pt>
                <c:pt idx="2">
                  <c:v>1.442831215970962</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0.15482437911931157</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0.12984795733626697</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1.3555941810995957</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0.12984795733626697</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0.36188962874596609</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6.9067275362385807</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4.0124234977461981E-2</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0.2064309985157875</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2.155110223735651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0.2064309985157875</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0.23539589099351854</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6.2287541228330241</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0.41865199444606294</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0.17061537833233498</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1.7812002500313557</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2.6138466743288902E-2</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6.5262118975986363</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0.15635357079507362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1.7310929064255118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0.11591175381913033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8.5687139802067662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6.8343450008143041</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0.22987731412472634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0.11328183157935001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1.1826461876145355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0.11328183157935001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0.30042249164225865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7.5942945334394603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2.0038571766420121</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0.19242629093275365</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0.19845332554344619</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5.5360628307115771</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0.33844640309097151</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0.16851376081499847</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1.7592596624715373</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0.16851376081499936</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0.19177530036523827</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5.2591230995071871</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0.29310821846128032</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0.11407926546066438</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1.190971283761578</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0.11407926546066349</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0.40919054800723753</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9.6065539127092592E-2</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7.4058996383191236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8.4746275133031901E-2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0.17995523027612936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1.7566281213720094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8.3763449020941749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0.22513812581068393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8.8829741723580824E-2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0.92736985208956213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8.8829741723580824E-2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0.13987372869110537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9.2504054704711862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4.6426998997990481</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0.23600620260517102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0.63539874174088995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0.17714441862217534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1.8493625007639594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0.17714441862217534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0.62384819938260083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5.1939048845944296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0.45990361041905015</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0.23857742460725095</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2.4907143337016104</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0.23857742460725095</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0.70936112162708831</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4.0914949150036657</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6.7920908477452526</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0.38943079828790506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0.35276635686596247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9.8348622827407084E-2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1.0267456150945087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9.8348622827407084E-2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0.12407035116012288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8.8726846787947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0.36561962021392569</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0.23204952641444709</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2.422564006299389</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0.23204952641444709</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0.50901484435912447</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4.7114970166958052</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6.9781603906540566</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4.3696941139861636</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0.10211020606976096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1.9102533874830532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0.18297695860435148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0.12690549213403113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4.5537128047450883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4.3118665895448993E-2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0.179315641308329</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1.8720297563727673</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0.128362156762726</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3.4733758318005288</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0.34706679353006709</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0.16167004234383286</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1.6878122163436813</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0.16167004234383375</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0.28646021239168595</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3.3825472930592979</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0.13495206474347299</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0.18353819531890814</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1.9161126188493376</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0.17335256718123748</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4.0277061845592721</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8.9198378824377755E-3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0.47426425747512901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0.13222132913503604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1.3803718446531557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0.13222132913503515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0.31427018095345893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6.411128455766633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4.9868077116523217</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0.26871772297798913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0.16665166413799781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1.7398196383712823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0.1666516641379987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0.52379020824025613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5.2827175979183556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0.11494102798458483</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0.24539910326491832</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2.5619316873155475</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0.10173443396371251</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4.690897825386287</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0.21894219549122695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0.1102591623103395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1.1510899509473003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0.1102591623103395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0.35759455277562857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7.1746563767284686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0.18347222790012108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0.12476312863423455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1.3025092936530083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0.12476312863423367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7.0387829049726847E-2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8.372819617802401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1.8792616576352117E-2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1.3715809111908976</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0.13137927421250062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0.10351002096443906</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7.9426950115575821</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7.0144964491635884</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0.30844048043624106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0.12298787119765908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1.2839758588547738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0.12298787119765908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0.29545154399228313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7.0144964491635884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2.7086101857561649</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0.27895659765817515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0.17030009092233067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1.7779086943754701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0.17030009092233112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0.61084884486935298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0.14773946411915162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2.7086101857561649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7.7574626105234143</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8.7619824202450403E-2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0.46961567229972623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0.13092533834339992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1.3668418853689372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0.13092533834339903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0.24795604921686198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7.9725585149313956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0.17000058822863817</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0.12717543208703663</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1.3276933981298935</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0.12717543208703663</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0.1209426094735786</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6.9573462034318876</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0.22889850106668241</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0.16049359301283062</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1.67553025288285</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0.16049359301282884</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0.13539232082780828</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8.7165266994137198</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0.1442673146896718</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0.1764201524019775</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1.8418012645781285</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4.0384708531711055E-3</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7.0436739456576092</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0.21922859501201586</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0.46310683123101359</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0.12911072211696162</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1.3478975504101838</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0.12911072211696251</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0.46310683123101271</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3.1631777521234028E-2</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7.0978781656399734</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0.44071276149849581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0.16728261555572299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1.7464066813095833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0.16728261555572299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0.33602263314238634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6.0898213976070732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4.4641195256112987E-2</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0.40680126041179854</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0.11341314994262852</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1.1840171326242341</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0.11341314994262852</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0.10071627737587896</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9.6243169398907096</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0.21076340020684547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0.19744594414423222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2.0613075357857671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0.19514573040612948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6.5785585289771804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0.58963066511124218</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0.18181733675952749</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1.8981471005813058</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0.18181733675952749</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0.20974232174623353</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8.1334332833583201</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0.56650997093093647</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0.16344017119291543</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1.7062921094189196</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8.4936694063324936E-2</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7.6232912268558568</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8.4359518754423206</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1.6219157811978446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1.8409176529173621E-2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8.195080576759965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0.38603918240619084</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0.13925351209511039</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1.4537868332033321</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0.13925351209511128</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0.15201943263400874</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6.5574808688625659</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7.5288819267671823</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7.4421935747902586</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5.5875402792696018</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pt idx="0">
                  <c:v>5.7142857142857144</c:v>
                </c:pt>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9.1383128649083947</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1.2819396046008791E-3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0.66334958872284489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0.18493690578551103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1.9307149569104602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0.18493690578551103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7.1633100753647483E-2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9.0871778033163686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8.8655234650320658E-2</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0.14365631737654905</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1.4997514932755429</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0.14365631737654905</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4.4957969736714176E-3</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7.633930379799077</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5.5490323983474674</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7.5799597405502119</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4.506739597577651</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9.1065177529588262</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5.0330381200458518E-2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9.3899598779920268E-2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0.98029843768742353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9.3899598779920268E-2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0.10768196155023801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9.1498583097182848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9.0631771961993657</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9.3568412641261034E-2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0.12913433927572582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1.3481441101840228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0.12913433927572715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0.11863764630610163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4.7863980070007832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8.1123520586764464</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1.2226611105996099E-2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1.2727455560646881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0.12191215702162239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4.198144746345811E-2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8.1123520586764464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1.442831215970962</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1">
                  <c:v>6.4358598737433876</c:v>
                </c:pt>
                <c:pt idx="2">
                  <c:v>6.3667902720535778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7.085798100365686</c:v>
                </c:pt>
                <c:pt idx="2">
                  <c:v>7.1746563767284686</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6.8925177162264673</c:v>
                </c:pt>
                <c:pt idx="1">
                  <c:v>7.633930379799077</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6.1530977854314521</c:v>
                </c:pt>
                <c:pt idx="2">
                  <c:v>6.5574808688625659</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6.9431416641456138</c:v>
                </c:pt>
                <c:pt idx="2">
                  <c:v>6.9573462034318876</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4.4806593580058909</c:v>
                </c:pt>
                <c:pt idx="2">
                  <c:v>4.7863980070007832</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0.14728317088500109</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0.33011955717335173</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9.2034864392492644E-2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0.96083087626597941</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9.2034864392491755E-2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0.33011955717335084</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2.817288628337522E-2</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8.7591505081015555</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6.3518495274095024</c:v>
                </c:pt>
                <c:pt idx="1">
                  <c:v>6.5262118975986363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1">
                  <c:v>5.4778590557305238</c:v>
                </c:pt>
                <c:pt idx="2">
                  <c:v>6.2287541228330241</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6.4971223748855804</c:v>
                </c:pt>
                <c:pt idx="2">
                  <c:v>6.9067275362385807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8.1794702304242879</c:v>
                </c:pt>
                <c:pt idx="1">
                  <c:v>9.2504054704711862</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8.4838057488024461</c:v>
                </c:pt>
                <c:pt idx="2">
                  <c:v>8.8726846787947</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1">
                  <c:v>4.6693093883736871</c:v>
                </c:pt>
                <c:pt idx="2">
                  <c:v>4.5537128047450883</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1">
                  <c:v>3.8190794193777098</c:v>
                </c:pt>
                <c:pt idx="2">
                  <c:v>4.0277061845592721</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1">
                  <c:v>1.767067071077336</c:v>
                </c:pt>
                <c:pt idx="2">
                  <c:v>3.3825472930592979</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6.0325574210836246</c:v>
                </c:pt>
                <c:pt idx="2">
                  <c:v>6.411128455766633</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3.941548531151033</c:v>
                </c:pt>
                <c:pt idx="2">
                  <c:v>5.2827175979183556</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2405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RXA | Cheshire and Wirral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2405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RXA | Cheshire and Wirral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2405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RXA | Cheshire and Wirral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2405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RXA | Cheshire and Wirral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69519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RXA | Cheshire and Wirral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Cheshire and Wirral Partnership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31673954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111715431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2981296641"/>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187392070"/>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172723794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196300656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304535396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99997006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29591082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314252622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65944995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309342150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36587744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263835347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26447039"/>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mental health team tell you who to contact if you had any questions or concerns about your care or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225324387"/>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Q25. Thinking about the last time you received therapy, did you have enough privacy to talk comfortably?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934724421"/>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extLst>
              <p:ext uri="{D42A27DB-BD31-4B8C-83A1-F6EECF244321}">
                <p14:modId xmlns:p14="http://schemas.microsoft.com/office/powerpoint/2010/main" val="989959898"/>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mental health team tell you who to contact if you had any questions or concerns about your care or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06771211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17161501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2000065513"/>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94340431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4401840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151858775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09532852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430556827"/>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2001498251"/>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335652498"/>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105831235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09040029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206849220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2526002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9411829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68720967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32177847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3591624491"/>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3893116516"/>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519948197"/>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59616265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28369231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5774112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85039879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377102003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412006048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268361259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1069671437"/>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3187518301"/>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22256083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5153201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28840641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0204666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65854248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420788987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1709190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5090252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429435602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92397472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425092998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99275519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60476885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195714840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17603481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5643535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21646311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25805178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194539870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279134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2923736969"/>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4264813301"/>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2172040192"/>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61730681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152424538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15949603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8434797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73030944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33181973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98256370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2391006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13740859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390031192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173874264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13286075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2234600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30327560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81856415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26805572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6338559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47270781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121542007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88315713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3134761935"/>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1562831558"/>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167843170"/>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13624825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11329609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250918890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143006024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2415678293"/>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1318447785"/>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1173541085"/>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2238949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184486278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2974367803"/>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8569361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267618986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2741355142"/>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1264064816"/>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2344048339"/>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318638627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143404717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706094308"/>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57563014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773583709"/>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367078435"/>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3034994350"/>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3980059912"/>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245407456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241952940"/>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371241742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2703161726"/>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246969562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3747648724"/>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152732714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1329543099"/>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3709387070"/>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315744157"/>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368696817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1198939661"/>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898564298"/>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2154069505"/>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906772409"/>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312510086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4080989632"/>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319493723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98973342"/>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403256374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18990523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186499868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299074714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144904321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27812737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21198440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102838118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9912060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3557692347"/>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43541743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4864153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3095991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1325193358"/>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81707662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54699975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373407413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147666907"/>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63566794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41158563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5392241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69186089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182122168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1172812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52329116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33657808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2572699094"/>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420579004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4167060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64783625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364738536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3765570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476216514"/>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60</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35487437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341652149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69758889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59698020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97262150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35593141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102</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412920789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66991595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34362340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35861077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72302366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139102492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0878442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67160677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234724434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288599674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147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40067418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194439574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72511561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427430578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198393427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224072691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2197715900"/>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52660504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401064766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85229385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176712172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172355367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239041414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17752967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32645021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186468157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35270556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69948795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12711</Words>
  <Application>Microsoft Office PowerPoint</Application>
  <PresentationFormat>Widescreen</PresentationFormat>
  <Paragraphs>1576</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Cheshire and Wirral Partnership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2026-03-19T13:19:38Z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